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Reel Instagram - Guion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Estructura del Reel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Hook: captura atencion en 1 seg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Desarrollo: contenido de valor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CTA: que haga el espectador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Produccion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Formato vertical 9:16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Duracion optima: 15-30 seg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Audio trending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