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Post Instagram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Tu Titulo Aqui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Texto principal de tu post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Incluye tu mensaje clave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Call to action claro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Personaliza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Cambia colores y fuentes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Anade tu logo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Exporta en 1080x1080px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