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gradFill rotWithShape="1">
          <a:gsLst>
            <a:gs pos="0">
              <a:srgbClr val="02121A"/>
            </a:gs>
            <a:gs pos="100000">
              <a:srgbClr val="0E7490"/>
            </a:gs>
          </a:gsLst>
          <a:lin scaled="0"/>
        </a:gra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-914400" y="-914400"/>
            <a:ext cx="3657600" cy="3657600"/>
          </a:xfrm>
          <a:prstGeom prst="ellipse">
            <a:avLst/>
          </a:prstGeom>
          <a:solidFill>
            <a:srgbClr val="0891B2">
              <a:alpha val="8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144000" y="4572000"/>
            <a:ext cx="4572000" cy="4572000"/>
          </a:xfrm>
          <a:prstGeom prst="ellipse">
            <a:avLst/>
          </a:prstGeom>
          <a:solidFill>
            <a:srgbClr val="0891B2">
              <a:alpha val="6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0"/>
            <a:ext cx="12191695" cy="38100"/>
          </a:xfrm>
          <a:prstGeom prst="rect">
            <a:avLst/>
          </a:prstGeom>
          <a:solidFill>
            <a:srgbClr val="0891B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1371600" y="2011680"/>
            <a:ext cx="9144000" cy="1371600"/>
          </a:xfrm>
          <a:prstGeom prst="rect">
            <a:avLst/>
          </a:prstGeom>
          <a:noFill/>
        </p:spPr>
        <p:txBody>
          <a:bodyPr wrap="square"/>
          <a:lstStyle/>
          <a:p>
            <a:pPr algn="ctr"/>
            <a:r>
              <a:rPr sz="4400" b="1">
                <a:solidFill>
                  <a:srgbClr val="FFFFFF"/>
                </a:solidFill>
                <a:latin typeface="Calibri"/>
              </a:rPr>
              <a:t>Portada Facebook</a:t>
            </a:r>
          </a:p>
        </p:txBody>
      </p:sp>
      <p:sp>
        <p:nvSpPr>
          <p:cNvPr id="6" name="Rectangle 5"/>
          <p:cNvSpPr/>
          <p:nvPr/>
        </p:nvSpPr>
        <p:spPr>
          <a:xfrm>
            <a:off x="5029200" y="3474720"/>
            <a:ext cx="2103120" cy="38100"/>
          </a:xfrm>
          <a:prstGeom prst="rect">
            <a:avLst/>
          </a:prstGeom>
          <a:solidFill>
            <a:srgbClr val="0891B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1828800" y="3840480"/>
            <a:ext cx="8229600" cy="731520"/>
          </a:xfrm>
          <a:prstGeom prst="rect">
            <a:avLst/>
          </a:prstGeom>
          <a:noFill/>
        </p:spPr>
        <p:txBody>
          <a:bodyPr wrap="square"/>
          <a:lstStyle/>
          <a:p>
            <a:pPr algn="ctr"/>
            <a:r>
              <a:rPr sz="2200" b="0">
                <a:solidFill>
                  <a:srgbClr val="FFFFFF"/>
                </a:solidFill>
                <a:latin typeface="Calibri"/>
              </a:rPr>
              <a:t>PlantillaGratis.es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114800" y="4754880"/>
            <a:ext cx="3931920" cy="457200"/>
          </a:xfrm>
          <a:prstGeom prst="rect">
            <a:avLst/>
          </a:prstGeom>
          <a:noFill/>
        </p:spPr>
        <p:txBody>
          <a:bodyPr wrap="square"/>
          <a:lstStyle/>
          <a:p>
            <a:pPr algn="ctr"/>
            <a:r>
              <a:rPr sz="1400" b="0">
                <a:solidFill>
                  <a:srgbClr val="0891B2"/>
                </a:solidFill>
                <a:latin typeface="Calibri"/>
              </a:rPr>
              <a:t>Plantilla de Redes Sociales</a:t>
            </a:r>
          </a:p>
        </p:txBody>
      </p:sp>
      <p:sp>
        <p:nvSpPr>
          <p:cNvPr id="9" name="Rectangle 8"/>
          <p:cNvSpPr/>
          <p:nvPr/>
        </p:nvSpPr>
        <p:spPr>
          <a:xfrm>
            <a:off x="0" y="6583680"/>
            <a:ext cx="12191695" cy="274320"/>
          </a:xfrm>
          <a:prstGeom prst="rect">
            <a:avLst/>
          </a:prstGeom>
          <a:solidFill>
            <a:srgbClr val="0891B2">
              <a:alpha val="3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gradFill rotWithShape="1">
          <a:gsLst>
            <a:gs pos="0">
              <a:srgbClr val="02121A"/>
            </a:gs>
            <a:gs pos="100000">
              <a:srgbClr val="16262E"/>
            </a:gs>
          </a:gsLst>
          <a:lin scaled="0"/>
        </a:gra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37160" cy="6858000"/>
          </a:xfrm>
          <a:prstGeom prst="rect">
            <a:avLst/>
          </a:prstGeom>
          <a:solidFill>
            <a:srgbClr val="0891B2">
              <a:alpha val="9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914400" y="548640"/>
            <a:ext cx="7315200" cy="73152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3200" b="1">
                <a:solidFill>
                  <a:srgbClr val="FFFFFF"/>
                </a:solidFill>
                <a:latin typeface="Calibri"/>
              </a:rPr>
              <a:t>Introduccion</a:t>
            </a:r>
          </a:p>
        </p:txBody>
      </p:sp>
      <p:sp>
        <p:nvSpPr>
          <p:cNvPr id="4" name="Rectangle 3"/>
          <p:cNvSpPr/>
          <p:nvPr/>
        </p:nvSpPr>
        <p:spPr>
          <a:xfrm>
            <a:off x="914400" y="1234440"/>
            <a:ext cx="1828800" cy="38100"/>
          </a:xfrm>
          <a:prstGeom prst="rect">
            <a:avLst/>
          </a:prstGeom>
          <a:solidFill>
            <a:srgbClr val="0891B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914400" y="1645920"/>
            <a:ext cx="6400800" cy="411480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2000" b="0">
                <a:solidFill>
                  <a:srgbClr val="E0E0E0"/>
                </a:solidFill>
                <a:latin typeface="Calibri"/>
              </a:rPr>
              <a:t>[Tu Marca / Empresa]
[Escribe aqui el mensaje principal de tu publicacion. Hazlo breve, impactante y con una llamada a la accion clara.]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8686800" y="457200"/>
            <a:ext cx="3200400" cy="5943600"/>
          </a:xfrm>
          <a:prstGeom prst="roundRect">
            <a:avLst/>
          </a:prstGeom>
          <a:solidFill>
            <a:srgbClr val="0891B2">
              <a:alpha val="12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gradFill rotWithShape="1">
          <a:gsLst>
            <a:gs pos="0">
              <a:srgbClr val="02121A"/>
            </a:gs>
            <a:gs pos="100000">
              <a:srgbClr val="112129"/>
            </a:gs>
          </a:gsLst>
          <a:lin scaled="0"/>
        </a:gra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37160" cy="6858000"/>
          </a:xfrm>
          <a:prstGeom prst="rect">
            <a:avLst/>
          </a:prstGeom>
          <a:solidFill>
            <a:srgbClr val="0891B2">
              <a:alpha val="9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914400" y="548640"/>
            <a:ext cx="7315200" cy="73152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3200" b="1">
                <a:solidFill>
                  <a:srgbClr val="FFFFFF"/>
                </a:solidFill>
                <a:latin typeface="Calibri"/>
              </a:rPr>
              <a:t>🖌 Guia de Uso</a:t>
            </a:r>
          </a:p>
        </p:txBody>
      </p:sp>
      <p:sp>
        <p:nvSpPr>
          <p:cNvPr id="4" name="Rectangle 3"/>
          <p:cNvSpPr/>
          <p:nvPr/>
        </p:nvSpPr>
        <p:spPr>
          <a:xfrm>
            <a:off x="914400" y="1234440"/>
            <a:ext cx="1828800" cy="38100"/>
          </a:xfrm>
          <a:prstGeom prst="rect">
            <a:avLst/>
          </a:prstGeom>
          <a:solidFill>
            <a:srgbClr val="0891B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ounded Rectangle 4"/>
          <p:cNvSpPr/>
          <p:nvPr/>
        </p:nvSpPr>
        <p:spPr>
          <a:xfrm>
            <a:off x="914400" y="1645920"/>
            <a:ext cx="3200400" cy="1828800"/>
          </a:xfrm>
          <a:prstGeom prst="roundRect">
            <a:avLst/>
          </a:prstGeom>
          <a:solidFill>
            <a:srgbClr val="0891B2">
              <a:alpha val="2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1097280" y="1783080"/>
            <a:ext cx="457200" cy="45720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400" b="1">
                <a:solidFill>
                  <a:srgbClr val="0891B2"/>
                </a:solidFill>
                <a:latin typeface="Calibri"/>
              </a:rPr>
              <a:t>01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97280" y="2194560"/>
            <a:ext cx="2834640" cy="109728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500" b="0">
                <a:solidFill>
                  <a:srgbClr val="E0E0E0"/>
                </a:solidFill>
                <a:latin typeface="Calibri"/>
              </a:rPr>
              <a:t>Portada Facebook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297680" y="1645920"/>
            <a:ext cx="3200400" cy="1828800"/>
          </a:xfrm>
          <a:prstGeom prst="roundRect">
            <a:avLst/>
          </a:prstGeom>
          <a:solidFill>
            <a:srgbClr val="0891B2">
              <a:alpha val="2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4480560" y="1783080"/>
            <a:ext cx="457200" cy="45720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400" b="1">
                <a:solidFill>
                  <a:srgbClr val="0891B2"/>
                </a:solidFill>
                <a:latin typeface="Calibri"/>
              </a:rPr>
              <a:t>02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480560" y="2194560"/>
            <a:ext cx="2834640" cy="109728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500" b="0">
                <a:solidFill>
                  <a:srgbClr val="E0E0E0"/>
                </a:solidFill>
                <a:latin typeface="Calibri"/>
              </a:rPr>
              <a:t>🖌 Guia de Uso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7680960" y="1645920"/>
            <a:ext cx="3200400" cy="1828800"/>
          </a:xfrm>
          <a:prstGeom prst="roundRect">
            <a:avLst/>
          </a:prstGeom>
          <a:solidFill>
            <a:srgbClr val="0891B2">
              <a:alpha val="2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7863840" y="1783080"/>
            <a:ext cx="457200" cy="45720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400" b="1">
                <a:solidFill>
                  <a:srgbClr val="0891B2"/>
                </a:solidFill>
                <a:latin typeface="Calibri"/>
              </a:rPr>
              <a:t>03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863840" y="2194560"/>
            <a:ext cx="2834640" cy="109728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500" b="0">
                <a:solidFill>
                  <a:srgbClr val="E0E0E0"/>
                </a:solidFill>
                <a:latin typeface="Calibri"/>
              </a:rPr>
              <a:t>🎨 Personaliza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914400" y="3749040"/>
            <a:ext cx="3200400" cy="1828800"/>
          </a:xfrm>
          <a:prstGeom prst="roundRect">
            <a:avLst/>
          </a:prstGeom>
          <a:solidFill>
            <a:srgbClr val="0891B2">
              <a:alpha val="2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1097280" y="3886200"/>
            <a:ext cx="457200" cy="45720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400" b="1">
                <a:solidFill>
                  <a:srgbClr val="0891B2"/>
                </a:solidFill>
                <a:latin typeface="Calibri"/>
              </a:rPr>
              <a:t>04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097280" y="4297680"/>
            <a:ext cx="2834640" cy="109728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500" b="0">
                <a:solidFill>
                  <a:srgbClr val="E0E0E0"/>
                </a:solidFill>
                <a:latin typeface="Calibri"/>
              </a:rPr>
              <a:t>📷 Exporta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4297680" y="3749040"/>
            <a:ext cx="3200400" cy="1828800"/>
          </a:xfrm>
          <a:prstGeom prst="roundRect">
            <a:avLst/>
          </a:prstGeom>
          <a:solidFill>
            <a:srgbClr val="0891B2">
              <a:alpha val="2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4480560" y="3886200"/>
            <a:ext cx="457200" cy="45720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400" b="1">
                <a:solidFill>
                  <a:srgbClr val="0891B2"/>
                </a:solidFill>
                <a:latin typeface="Calibri"/>
              </a:rPr>
              <a:t>05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480560" y="4297680"/>
            <a:ext cx="2834640" cy="109728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500" b="0">
                <a:solidFill>
                  <a:srgbClr val="E0E0E0"/>
                </a:solidFill>
                <a:latin typeface="Calibri"/>
              </a:rPr>
              <a:t>🚀 Publica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7680960" y="3749040"/>
            <a:ext cx="3200400" cy="1828800"/>
          </a:xfrm>
          <a:prstGeom prst="roundRect">
            <a:avLst/>
          </a:prstGeom>
          <a:solidFill>
            <a:srgbClr val="0891B2">
              <a:alpha val="2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7863840" y="3886200"/>
            <a:ext cx="457200" cy="45720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400" b="1">
                <a:solidFill>
                  <a:srgbClr val="0891B2"/>
                </a:solidFill>
                <a:latin typeface="Calibri"/>
              </a:rPr>
              <a:t>06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7863840" y="4297680"/>
            <a:ext cx="2834640" cy="109728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500" b="0">
                <a:solidFill>
                  <a:srgbClr val="E0E0E0"/>
                </a:solidFill>
                <a:latin typeface="Calibri"/>
              </a:rPr>
              <a:t>📐 Dimensiones Recomendadas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gradFill rotWithShape="1">
          <a:gsLst>
            <a:gs pos="0">
              <a:srgbClr val="02121A"/>
            </a:gs>
            <a:gs pos="100000">
              <a:srgbClr val="0C1C24"/>
            </a:gs>
          </a:gsLst>
          <a:lin scaled="0"/>
        </a:gra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37160" cy="6858000"/>
          </a:xfrm>
          <a:prstGeom prst="rect">
            <a:avLst/>
          </a:prstGeom>
          <a:solidFill>
            <a:srgbClr val="0891B2">
              <a:alpha val="9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914400" y="548640"/>
            <a:ext cx="7315200" cy="73152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3200" b="1">
                <a:solidFill>
                  <a:srgbClr val="FFFFFF"/>
                </a:solidFill>
                <a:latin typeface="Calibri"/>
              </a:rPr>
              <a:t>🎨 Personaliza</a:t>
            </a:r>
          </a:p>
        </p:txBody>
      </p:sp>
      <p:sp>
        <p:nvSpPr>
          <p:cNvPr id="4" name="Rectangle 3"/>
          <p:cNvSpPr/>
          <p:nvPr/>
        </p:nvSpPr>
        <p:spPr>
          <a:xfrm>
            <a:off x="914400" y="1234440"/>
            <a:ext cx="1828800" cy="38100"/>
          </a:xfrm>
          <a:prstGeom prst="rect">
            <a:avLst/>
          </a:prstGeom>
          <a:solidFill>
            <a:srgbClr val="0891B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914400" y="1645920"/>
            <a:ext cx="5029200" cy="457200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800" b="0">
                <a:solidFill>
                  <a:srgbClr val="D0D0D0"/>
                </a:solidFill>
                <a:latin typeface="Calibri"/>
              </a:rPr>
              <a:t>Haz una captura de pantalla o usa herramientas de conversion para obtener tu imagen final.
Sube tu diseno a la red social correspondiente y conecta con tu audiencia.
• Instagram Post: 1080 x 1080 px
• Instagram Story: 1080 x 1920 px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6583680" y="1645920"/>
            <a:ext cx="5029200" cy="4114800"/>
          </a:xfrm>
          <a:prstGeom prst="roundRect">
            <a:avLst/>
          </a:prstGeom>
          <a:solidFill>
            <a:srgbClr val="0891B2">
              <a:alpha val="1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6858000" y="1828800"/>
            <a:ext cx="4572000" cy="365760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600" b="0">
                <a:solidFill>
                  <a:srgbClr val="E0E0E0"/>
                </a:solidFill>
                <a:latin typeface="Calibri"/>
              </a:rPr>
              <a:t>  •  Instagram Post: 1080 x 1080 px
  •  Instagram Story: 1080 x 1920 px
  •  Facebook Post: 1200 x 630 px
  •  YouTube Banner: 2560 x 1440 px
  •  LinkedIn Post: 1200 x 627 px</a:t>
            </a:r>
          </a:p>
        </p:txBody>
      </p:sp>
      <p:sp>
        <p:nvSpPr>
          <p:cNvPr id="8" name="Rectangle 7"/>
          <p:cNvSpPr/>
          <p:nvPr/>
        </p:nvSpPr>
        <p:spPr>
          <a:xfrm>
            <a:off x="6858000" y="1371600"/>
            <a:ext cx="365760" cy="365760"/>
          </a:xfrm>
          <a:prstGeom prst="rect">
            <a:avLst/>
          </a:prstGeom>
          <a:solidFill>
            <a:srgbClr val="0891B2">
              <a:alpha val="6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gradFill rotWithShape="1">
          <a:gsLst>
            <a:gs pos="0">
              <a:srgbClr val="0E7490"/>
            </a:gs>
            <a:gs pos="100000">
              <a:srgbClr val="02121A"/>
            </a:gs>
          </a:gsLst>
          <a:lin scaled="0"/>
        </a:gra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-1828800" y="-1828800"/>
            <a:ext cx="5486400" cy="5486400"/>
          </a:xfrm>
          <a:prstGeom prst="ellipse">
            <a:avLst/>
          </a:prstGeom>
          <a:solidFill>
            <a:srgbClr val="FFFFFF">
              <a:alpha val="4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8229600" y="3657600"/>
            <a:ext cx="5486400" cy="5486400"/>
          </a:xfrm>
          <a:prstGeom prst="ellipse">
            <a:avLst/>
          </a:prstGeom>
          <a:solidFill>
            <a:srgbClr val="FFFFFF">
              <a:alpha val="3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1828800" y="1645920"/>
            <a:ext cx="8503920" cy="1097280"/>
          </a:xfrm>
          <a:prstGeom prst="rect">
            <a:avLst/>
          </a:prstGeom>
          <a:noFill/>
        </p:spPr>
        <p:txBody>
          <a:bodyPr wrap="square"/>
          <a:lstStyle/>
          <a:p>
            <a:pPr algn="ctr"/>
            <a:r>
              <a:rPr sz="4800" b="1">
                <a:solidFill>
                  <a:srgbClr val="FFFFFF"/>
                </a:solidFill>
                <a:latin typeface="Calibri"/>
              </a:rPr>
              <a:t>Gracias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828800" y="2926080"/>
            <a:ext cx="8503920" cy="548640"/>
          </a:xfrm>
          <a:prstGeom prst="rect">
            <a:avLst/>
          </a:prstGeom>
          <a:noFill/>
        </p:spPr>
        <p:txBody>
          <a:bodyPr wrap="square"/>
          <a:lstStyle/>
          <a:p>
            <a:pPr algn="ctr"/>
            <a:r>
              <a:rPr sz="2200" b="0">
                <a:solidFill>
                  <a:srgbClr val="FFFFFF"/>
                </a:solidFill>
                <a:latin typeface="Calibri"/>
              </a:rPr>
              <a:t>Portada Facebook</a:t>
            </a:r>
          </a:p>
        </p:txBody>
      </p:sp>
      <p:sp>
        <p:nvSpPr>
          <p:cNvPr id="6" name="Rectangle 5"/>
          <p:cNvSpPr/>
          <p:nvPr/>
        </p:nvSpPr>
        <p:spPr>
          <a:xfrm>
            <a:off x="4572000" y="3657600"/>
            <a:ext cx="3017520" cy="38100"/>
          </a:xfrm>
          <a:prstGeom prst="rect">
            <a:avLst/>
          </a:prstGeom>
          <a:solidFill>
            <a:srgbClr val="0891B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ounded Rectangle 6"/>
          <p:cNvSpPr/>
          <p:nvPr/>
        </p:nvSpPr>
        <p:spPr>
          <a:xfrm>
            <a:off x="3200400" y="4023360"/>
            <a:ext cx="5760720" cy="1645920"/>
          </a:xfrm>
          <a:prstGeom prst="roundRect">
            <a:avLst/>
          </a:prstGeom>
          <a:solidFill>
            <a:srgbClr val="FFFFFF">
              <a:alpha val="1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3474720" y="4206240"/>
            <a:ext cx="5212080" cy="457200"/>
          </a:xfrm>
          <a:prstGeom prst="rect">
            <a:avLst/>
          </a:prstGeom>
          <a:noFill/>
        </p:spPr>
        <p:txBody>
          <a:bodyPr wrap="square"/>
          <a:lstStyle/>
          <a:p>
            <a:pPr algn="ctr"/>
            <a:r>
              <a:rPr sz="1400" b="0">
                <a:solidFill>
                  <a:srgbClr val="CCCCCC"/>
                </a:solidFill>
                <a:latin typeface="Calibri"/>
              </a:rPr>
              <a:t>[email@ejemplo.com]  •  [+34 600 000 000]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474720" y="4663440"/>
            <a:ext cx="5212080" cy="457200"/>
          </a:xfrm>
          <a:prstGeom prst="rect">
            <a:avLst/>
          </a:prstGeom>
          <a:noFill/>
        </p:spPr>
        <p:txBody>
          <a:bodyPr wrap="square"/>
          <a:lstStyle/>
          <a:p>
            <a:pPr algn="ctr"/>
            <a:r>
              <a:rPr sz="1400" b="0">
                <a:solidFill>
                  <a:srgbClr val="CCCCCC"/>
                </a:solidFill>
                <a:latin typeface="Calibri"/>
              </a:rPr>
              <a:t>[www.tuempresa.com]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914400" y="6126480"/>
            <a:ext cx="10332720" cy="457200"/>
          </a:xfrm>
          <a:prstGeom prst="rect">
            <a:avLst/>
          </a:prstGeom>
          <a:noFill/>
        </p:spPr>
        <p:txBody>
          <a:bodyPr wrap="square"/>
          <a:lstStyle/>
          <a:p>
            <a:pPr algn="ctr"/>
            <a:r>
              <a:rPr sz="1100" b="0">
                <a:solidFill>
                  <a:srgbClr val="999999"/>
                </a:solidFill>
                <a:latin typeface="Calibri"/>
              </a:rPr>
              <a:t>Plantilla descargada de PlantillaGratis.es  •  plantillagratis.es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