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0E7490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914400" y="-914400"/>
            <a:ext cx="3657600" cy="3657600"/>
          </a:xfrm>
          <a:prstGeom prst="ellipse">
            <a:avLst/>
          </a:prstGeom>
          <a:solidFill>
            <a:srgbClr val="0891B2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144000" y="4572000"/>
            <a:ext cx="4572000" cy="4572000"/>
          </a:xfrm>
          <a:prstGeom prst="ellipse">
            <a:avLst/>
          </a:prstGeom>
          <a:solidFill>
            <a:srgbClr val="0891B2">
              <a:alpha val="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011680"/>
            <a:ext cx="9144000" cy="13716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4400" b="1">
                <a:solidFill>
                  <a:srgbClr val="FFFFFF"/>
                </a:solidFill>
                <a:latin typeface="Calibri"/>
              </a:rPr>
              <a:t>Plantilla Tips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0" y="3474720"/>
            <a:ext cx="210312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828800" y="3840480"/>
            <a:ext cx="82296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PlantillaGratis.es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0" y="4754880"/>
            <a:ext cx="39319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0891B2"/>
                </a:solidFill>
                <a:latin typeface="Calibri"/>
              </a:rPr>
              <a:t>Plantilla de Redes Sociales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83680"/>
            <a:ext cx="12191695" cy="274320"/>
          </a:xfrm>
          <a:prstGeom prst="rect">
            <a:avLst/>
          </a:prstGeom>
          <a:solidFill>
            <a:srgbClr val="0891B2">
              <a:alpha val="3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16262E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891B2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3200" b="1">
                <a:solidFill>
                  <a:srgbClr val="FFFFFF"/>
                </a:solidFill>
                <a:latin typeface="Calibri"/>
              </a:rPr>
              <a:t>Introduccion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6400800" cy="41148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000" b="0">
                <a:solidFill>
                  <a:srgbClr val="E0E0E0"/>
                </a:solidFill>
                <a:latin typeface="Calibri"/>
              </a:rPr>
              <a:t>[Tu Marca / Empresa]
[Escribe aqui el mensaje principal de tu publicacion. Hazlo breve, impactante y con una llamada a la accion clara.]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686800" y="457200"/>
            <a:ext cx="3200400" cy="5943600"/>
          </a:xfrm>
          <a:prstGeom prst="roundRect">
            <a:avLst/>
          </a:prstGeom>
          <a:solidFill>
            <a:srgbClr val="0891B2">
              <a:alpha val="1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112129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891B2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3200" b="1">
                <a:solidFill>
                  <a:srgbClr val="FFFFFF"/>
                </a:solidFill>
                <a:latin typeface="Calibri"/>
              </a:rPr>
              <a:t>🖌 Guia de Uso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914400" y="164592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Plantilla Tips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297680" y="164592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48056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8056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🖌 Guia de Uso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80960" y="164592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86384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6384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🎨 Personaliza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4400" y="374904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9728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📷 Exporta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297680" y="374904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48056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8056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🚀 Publica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680960" y="374904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86384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86384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📐 Dimensiones Recomendadas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0C1C24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891B2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3200" b="1">
                <a:solidFill>
                  <a:srgbClr val="FFFFFF"/>
                </a:solidFill>
                <a:latin typeface="Calibri"/>
              </a:rPr>
              <a:t>🎨 Personaliza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5029200" cy="45720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800" b="0">
                <a:solidFill>
                  <a:srgbClr val="D0D0D0"/>
                </a:solidFill>
                <a:latin typeface="Calibri"/>
              </a:rPr>
              <a:t>Haz una captura de pantalla o usa herramientas de conversion para obtener tu imagen final.
Sube tu diseno a la red social correspondiente y conecta con tu audiencia.
• Instagram Post: 1080 x 1080 px
• Instagram Story: 1080 x 1920 px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83680" y="1645920"/>
            <a:ext cx="5029200" cy="4114800"/>
          </a:xfrm>
          <a:prstGeom prst="roundRect">
            <a:avLst/>
          </a:prstGeom>
          <a:solidFill>
            <a:srgbClr val="0891B2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0" y="1828800"/>
            <a:ext cx="4572000" cy="36576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600" b="0">
                <a:solidFill>
                  <a:srgbClr val="E0E0E0"/>
                </a:solidFill>
                <a:latin typeface="Calibri"/>
              </a:rPr>
              <a:t>  •  Instagram Post: 1080 x 1080 px
  •  Instagram Story: 1080 x 1920 px
  •  Facebook Post: 1200 x 630 px
  •  YouTube Banner: 2560 x 1440 px
  •  LinkedIn Post: 1200 x 627 px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0" y="1371600"/>
            <a:ext cx="365760" cy="365760"/>
          </a:xfrm>
          <a:prstGeom prst="rect">
            <a:avLst/>
          </a:prstGeom>
          <a:solidFill>
            <a:srgbClr val="0891B2">
              <a:alpha val="6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E7490"/>
            </a:gs>
            <a:gs pos="100000">
              <a:srgbClr val="02121A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1828800" y="-1828800"/>
            <a:ext cx="5486400" cy="5486400"/>
          </a:xfrm>
          <a:prstGeom prst="ellipse">
            <a:avLst/>
          </a:prstGeom>
          <a:solidFill>
            <a:srgbClr val="FFFFFF">
              <a:alpha val="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229600" y="3657600"/>
            <a:ext cx="5486400" cy="5486400"/>
          </a:xfrm>
          <a:prstGeom prst="ellipse">
            <a:avLst/>
          </a:prstGeom>
          <a:solidFill>
            <a:srgbClr val="FFFFFF">
              <a:alpha val="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828800" y="1645920"/>
            <a:ext cx="850392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4800" b="1">
                <a:solidFill>
                  <a:srgbClr val="FFFFFF"/>
                </a:solidFill>
                <a:latin typeface="Calibri"/>
              </a:rPr>
              <a:t>Gracias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2926080"/>
            <a:ext cx="8503920" cy="54864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Plantilla Tips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0" y="3657600"/>
            <a:ext cx="301752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3200400" y="4023360"/>
            <a:ext cx="5760720" cy="1645920"/>
          </a:xfrm>
          <a:prstGeom prst="roundRect">
            <a:avLst/>
          </a:prstGeom>
          <a:solidFill>
            <a:srgbClr val="FFFFFF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474720" y="42062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[email@ejemplo.com]  •  [+34 600 000 000]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46634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[www.tuempresa.com]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6126480"/>
            <a:ext cx="103327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100" b="0">
                <a:solidFill>
                  <a:srgbClr val="999999"/>
                </a:solidFill>
                <a:latin typeface="Calibri"/>
              </a:rPr>
              <a:t>Plantilla descargada de PlantillaGratis.es  •  plantillagratis.es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