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E7490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0891B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0891B2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400" b="1">
                <a:solidFill>
                  <a:srgbClr val="FFFFFF"/>
                </a:solidFill>
                <a:latin typeface="Calibri"/>
              </a:rPr>
              <a:t>Plantilla Oferta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0891B2"/>
                </a:solidFill>
                <a:latin typeface="Calibri"/>
              </a:rPr>
              <a:t>Plantilla de Redes Sociales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0891B2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626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000" b="0">
                <a:solidFill>
                  <a:srgbClr val="E0E0E0"/>
                </a:solidFill>
                <a:latin typeface="Calibri"/>
              </a:rPr>
              <a:t>[Tu Marca / Empresa]
[Escribe aqui el mensaje principal de tu publicacion. Hazlo breve, impactante y con una llamada a la accion clara.]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0" y="457200"/>
            <a:ext cx="3200400" cy="5943600"/>
          </a:xfrm>
          <a:prstGeom prst="roundRect">
            <a:avLst/>
          </a:prstGeom>
          <a:solidFill>
            <a:srgbClr val="0891B2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12129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🖌 Guia de Uso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Plantilla Oferta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🖌 Guia de Uso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🎨 Personaliza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📷 Exporta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🚀 Publica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📐 Dimensiones Recomendadas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C1C24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🎨 Personaliza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D0D0D0"/>
                </a:solidFill>
                <a:latin typeface="Calibri"/>
              </a:rPr>
              <a:t>Haz una captura de pantalla o usa herramientas de conversion para obtener tu imagen final.
Sube tu diseno a la red social correspondiente y conecta con tu audiencia.
• Instagram Post: 1080 x 1080 px
• Instagram Story: 1080 x 1920 px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0891B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E0E0E0"/>
                </a:solidFill>
                <a:latin typeface="Calibri"/>
              </a:rPr>
              <a:t>  •  Instagram Post: 1080 x 1080 px
  •  Instagram Story: 1080 x 1920 px
  •  Facebook Post: 1200 x 630 px
  •  YouTube Banner: 2560 x 1440 px
  •  LinkedIn Post: 1200 x 627 px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0" y="1371600"/>
            <a:ext cx="365760" cy="365760"/>
          </a:xfrm>
          <a:prstGeom prst="rect">
            <a:avLst/>
          </a:prstGeom>
          <a:solidFill>
            <a:srgbClr val="0891B2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E7490"/>
            </a:gs>
            <a:gs pos="100000">
              <a:srgbClr val="02121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8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 Oferta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