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Media Kit Influencer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Sobre Mi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Bio y nicho de contenido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Trayectoria y logros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Valores de marca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Estadisticas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Seguidores por plataforma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Tasa de engagement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Demografia de audiencia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Servicios y Tarifas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Post en feed: [X] EUR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Story: [X] EUR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Video/Reel: [X] EUR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