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2E"/>
            </a:gs>
            <a:gs pos="100000">
              <a:srgbClr val="667EE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CV Canva - Disenos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41148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>
                <a:solidFill>
                  <a:srgbClr val="CCCCCC"/>
                </a:solidFill>
              </a:rPr>
              <a:t>PlantillaGratis.es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Datos Personales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Nombre completo y foto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Titulo profesional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Contacto y redes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Experiencia y Formacion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Historial laboral relevante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Titulaciones academicas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Certificaciones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Habilidades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Competencias tecnicas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Idiomas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Soft skills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764BA2"/>
            </a:gs>
            <a:gs pos="100000">
              <a:srgbClr val="1A0A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2860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</a:rPr>
              <a:t>Gracias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657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999999"/>
                </a:solidFill>
              </a:rPr>
              <a:t>Plantilla descargada de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