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Cartel de Evento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Nombre del Evento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Fecha y hora del evento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Lugar y direccion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Ponentes o artistas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Informacion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Precio de entrada o gratuito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Como reservar o inscribirse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Patrocinadores o colaboradores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