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Banner LinkedIn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Tu Perfil Profesional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Nombre y titulo profesional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Especialidad o sector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Datos de contacto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Recomendaciones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Dimensiones: 1584 x 396 px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Fondo limpio y profesional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Logo o marca personal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