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C241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914400" y="-914400"/>
            <a:ext cx="3657600" cy="3657600"/>
          </a:xfrm>
          <a:prstGeom prst="ellipse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144000" y="4572000"/>
            <a:ext cx="4572000" cy="4572000"/>
          </a:xfrm>
          <a:prstGeom prst="ellipse">
            <a:avLst/>
          </a:prstGeom>
          <a:solidFill>
            <a:srgbClr val="EA580C">
              <a:alpha val="6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ectangle 3"/>
          <p:cNvSpPr/>
          <p:nvPr/>
        </p:nvSpPr>
        <p:spPr>
          <a:xfrm>
            <a:off x="0" y="0"/>
            <a:ext cx="12191695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1371600" y="2011680"/>
            <a:ext cx="9144000" cy="13716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3600" b="1">
                <a:solidFill>
                  <a:srgbClr val="FFFFFF"/>
                </a:solidFill>
                <a:latin typeface="Calibri"/>
              </a:rPr>
              <a:t>Presentacion Ventas</a:t>
            </a:r>
          </a:p>
        </p:txBody>
      </p:sp>
      <p:sp>
        <p:nvSpPr>
          <p:cNvPr id="6" name="Rectangle 5"/>
          <p:cNvSpPr/>
          <p:nvPr/>
        </p:nvSpPr>
        <p:spPr>
          <a:xfrm>
            <a:off x="5029200" y="3474720"/>
            <a:ext cx="21031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1828800" y="3840480"/>
            <a:ext cx="82296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PlantillaGratis.es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114800" y="4754880"/>
            <a:ext cx="39319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EA580C"/>
                </a:solidFill>
                <a:latin typeface="Calibri"/>
              </a:rPr>
              <a:t>Plantilla de PowerPoint</a:t>
            </a:r>
          </a:p>
        </p:txBody>
      </p:sp>
      <p:sp>
        <p:nvSpPr>
          <p:cNvPr id="9" name="Rectangle 8"/>
          <p:cNvSpPr/>
          <p:nvPr/>
        </p:nvSpPr>
        <p:spPr>
          <a:xfrm>
            <a:off x="0" y="6583680"/>
            <a:ext cx="12191695" cy="274320"/>
          </a:xfrm>
          <a:prstGeom prst="rect">
            <a:avLst/>
          </a:prstGeom>
          <a:solidFill>
            <a:srgbClr val="EA580C">
              <a:alpha val="3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E1E16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Introduccion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6400800" cy="41148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800" b="0">
                <a:solidFill>
                  <a:srgbClr val="E0E0E0"/>
                </a:solidFill>
                <a:latin typeface="Calibri"/>
              </a:rPr>
              <a:t>[Subtitulo de la Presentacion]
[Tu Nombre] • [Empresa] • [Fecha]</a:t>
            </a:r>
          </a:p>
        </p:txBody>
      </p:sp>
      <p:sp>
        <p:nvSpPr>
          <p:cNvPr id="6" name="Rectangle 5"/>
          <p:cNvSpPr/>
          <p:nvPr/>
        </p:nvSpPr>
        <p:spPr>
          <a:xfrm>
            <a:off x="9144000" y="914400"/>
            <a:ext cx="2560320" cy="5029200"/>
          </a:xfrm>
          <a:prstGeom prst="rect">
            <a:avLst/>
          </a:prstGeom>
          <a:solidFill>
            <a:srgbClr val="EA580C">
              <a:alpha val="8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91911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📋 Agenda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Rounded Rectangle 4"/>
          <p:cNvSpPr/>
          <p:nvPr/>
        </p:nvSpPr>
        <p:spPr>
          <a:xfrm>
            <a:off x="91440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TextBox 5"/>
          <p:cNvSpPr txBox="1"/>
          <p:nvPr/>
        </p:nvSpPr>
        <p:spPr>
          <a:xfrm>
            <a:off x="109728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28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Presentacion Ventas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429768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448056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48056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📋 Agenda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7680960" y="164592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7863840" y="178308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863840" y="219456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[Titulo de la Seccion]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91440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109728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04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109728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1]</a:t>
            </a:r>
          </a:p>
        </p:txBody>
      </p:sp>
      <p:sp>
        <p:nvSpPr>
          <p:cNvPr id="17" name="Rounded Rectangle 16"/>
          <p:cNvSpPr/>
          <p:nvPr/>
        </p:nvSpPr>
        <p:spPr>
          <a:xfrm>
            <a:off x="429768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TextBox 17"/>
          <p:cNvSpPr txBox="1"/>
          <p:nvPr/>
        </p:nvSpPr>
        <p:spPr>
          <a:xfrm>
            <a:off x="448056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05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48056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2]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7680960" y="3749040"/>
            <a:ext cx="3200400" cy="1828800"/>
          </a:xfrm>
          <a:prstGeom prst="roundRect">
            <a:avLst/>
          </a:prstGeom>
          <a:solidFill>
            <a:srgbClr val="EA580C">
              <a:alpha val="1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7863840" y="3886200"/>
            <a:ext cx="457200" cy="4572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1">
                <a:solidFill>
                  <a:srgbClr val="EA580C"/>
                </a:solidFill>
                <a:latin typeface="Calibri"/>
              </a:rPr>
              <a:t>06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7863840" y="4297680"/>
            <a:ext cx="283464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400" b="0">
                <a:solidFill>
                  <a:srgbClr val="E0E0E0"/>
                </a:solidFill>
                <a:latin typeface="Calibri"/>
              </a:rPr>
              <a:t>[Punto 3]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1A0A02"/>
            </a:gs>
            <a:gs pos="100000">
              <a:srgbClr val="24140C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37160" cy="6858000"/>
          </a:xfrm>
          <a:prstGeom prst="rect">
            <a:avLst/>
          </a:prstGeom>
          <a:solidFill>
            <a:srgbClr val="EA580C">
              <a:alpha val="9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914400" y="548640"/>
            <a:ext cx="7315200" cy="73152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2800" b="1">
                <a:solidFill>
                  <a:srgbClr val="FFFFFF"/>
                </a:solidFill>
                <a:latin typeface="Calibri"/>
              </a:rPr>
              <a:t>[Titulo de la Seccion]</a:t>
            </a:r>
          </a:p>
        </p:txBody>
      </p:sp>
      <p:sp>
        <p:nvSpPr>
          <p:cNvPr id="4" name="Rectangle 3"/>
          <p:cNvSpPr/>
          <p:nvPr/>
        </p:nvSpPr>
        <p:spPr>
          <a:xfrm>
            <a:off x="914400" y="1234440"/>
            <a:ext cx="182880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TextBox 4"/>
          <p:cNvSpPr txBox="1"/>
          <p:nvPr/>
        </p:nvSpPr>
        <p:spPr>
          <a:xfrm>
            <a:off x="914400" y="1645920"/>
            <a:ext cx="5029200" cy="45720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600" b="0">
                <a:solidFill>
                  <a:srgbClr val="D0D0D0"/>
                </a:solidFill>
                <a:latin typeface="Calibri"/>
              </a:rPr>
              <a:t>[Descripcion del primer punto clave de esta seccion.]
[Descripcion del segundo punto clave.]
[Descripcion del tercer punto clave.]
[Mensaje de cierre o llamada a la accion]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6583680" y="1645920"/>
            <a:ext cx="5029200" cy="4114800"/>
          </a:xfrm>
          <a:prstGeom prst="roundRect">
            <a:avLst/>
          </a:prstGeom>
          <a:solidFill>
            <a:srgbClr val="EA580C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TextBox 6"/>
          <p:cNvSpPr txBox="1"/>
          <p:nvPr/>
        </p:nvSpPr>
        <p:spPr>
          <a:xfrm>
            <a:off x="6858000" y="1828800"/>
            <a:ext cx="4572000" cy="3657600"/>
          </a:xfrm>
          <a:prstGeom prst="rect">
            <a:avLst/>
          </a:prstGeom>
          <a:noFill/>
        </p:spPr>
        <p:txBody>
          <a:bodyPr wrap="square"/>
          <a:lstStyle/>
          <a:p>
            <a:pPr algn="l"/>
            <a:r>
              <a:rPr sz="1500" b="0">
                <a:solidFill>
                  <a:srgbClr val="E0E0E0"/>
                </a:solidFill>
                <a:latin typeface="Calibri"/>
              </a:rPr>
              <a:t>  •  ✉ [email@ejemplo.com]
  •  ☎ [+34 600 000 000]
  •  🌐 [www.tuempresa.com]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gradFill rotWithShape="1">
          <a:gsLst>
            <a:gs pos="0">
              <a:srgbClr val="C2410C"/>
            </a:gs>
            <a:gs pos="100000">
              <a:srgbClr val="1A0A02"/>
            </a:gs>
          </a:gsLst>
          <a:lin scaled="0"/>
        </a:gradFill>
        <a:effectLst/>
      </p:bgPr>
    </p:bg>
    <p:spTree>
      <p:nvGrpSpPr>
        <p:cNvPr id="1" name=""/>
        <p:cNvGrpSpPr/>
        <p:nvPr/>
      </p:nvGrpSpPr>
      <p:grpSpPr/>
      <p:sp>
        <p:nvSpPr>
          <p:cNvPr id="2" name="Oval 1"/>
          <p:cNvSpPr/>
          <p:nvPr/>
        </p:nvSpPr>
        <p:spPr>
          <a:xfrm>
            <a:off x="-1828800" y="-1828800"/>
            <a:ext cx="5486400" cy="5486400"/>
          </a:xfrm>
          <a:prstGeom prst="ellipse">
            <a:avLst/>
          </a:prstGeom>
          <a:solidFill>
            <a:srgbClr val="FFFFFF">
              <a:alpha val="4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8229600" y="3657600"/>
            <a:ext cx="5486400" cy="5486400"/>
          </a:xfrm>
          <a:prstGeom prst="ellipse">
            <a:avLst/>
          </a:prstGeom>
          <a:solidFill>
            <a:srgbClr val="FFFFFF">
              <a:alpha val="3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1828800" y="1645920"/>
            <a:ext cx="8503920" cy="109728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4200" b="1">
                <a:solidFill>
                  <a:srgbClr val="FFFFFF"/>
                </a:solidFill>
                <a:latin typeface="Calibri"/>
              </a:rPr>
              <a:t>Gracias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828800" y="2926080"/>
            <a:ext cx="8503920" cy="54864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2200" b="0">
                <a:solidFill>
                  <a:srgbClr val="FFFFFF"/>
                </a:solidFill>
                <a:latin typeface="Calibri"/>
              </a:rPr>
              <a:t>Presentacion Ventas</a:t>
            </a:r>
          </a:p>
        </p:txBody>
      </p:sp>
      <p:sp>
        <p:nvSpPr>
          <p:cNvPr id="6" name="Rectangle 5"/>
          <p:cNvSpPr/>
          <p:nvPr/>
        </p:nvSpPr>
        <p:spPr>
          <a:xfrm>
            <a:off x="4572000" y="3657600"/>
            <a:ext cx="3017520" cy="38100"/>
          </a:xfrm>
          <a:prstGeom prst="rect">
            <a:avLst/>
          </a:prstGeom>
          <a:solidFill>
            <a:srgbClr val="EA580C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Rounded Rectangle 6"/>
          <p:cNvSpPr/>
          <p:nvPr/>
        </p:nvSpPr>
        <p:spPr>
          <a:xfrm>
            <a:off x="3200400" y="4023360"/>
            <a:ext cx="5760720" cy="1645920"/>
          </a:xfrm>
          <a:prstGeom prst="roundRect">
            <a:avLst/>
          </a:prstGeom>
          <a:solidFill>
            <a:srgbClr val="FFFFFF">
              <a:alpha val="10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3474720" y="42062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[email@ejemplo.com]  •  [+34 600 000 000]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474720" y="4663440"/>
            <a:ext cx="521208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400" b="0">
                <a:solidFill>
                  <a:srgbClr val="CCCCCC"/>
                </a:solidFill>
                <a:latin typeface="Calibri"/>
              </a:rPr>
              <a:t>[www.tuempresa.com]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914400" y="6126480"/>
            <a:ext cx="10332720" cy="457200"/>
          </a:xfrm>
          <a:prstGeom prst="rect">
            <a:avLst/>
          </a:prstGeom>
          <a:noFill/>
        </p:spPr>
        <p:txBody>
          <a:bodyPr wrap="square"/>
          <a:lstStyle/>
          <a:p>
            <a:pPr algn="ctr"/>
            <a:r>
              <a:rPr sz="1100" b="0">
                <a:solidFill>
                  <a:srgbClr val="999999"/>
                </a:solidFill>
                <a:latin typeface="Calibri"/>
              </a:rPr>
              <a:t>Plantilla descargada de PlantillaGratis.es  •  plantillagratis.es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