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C241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EA580C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3600" b="1">
                <a:solidFill>
                  <a:srgbClr val="FFFFFF"/>
                </a:solidFill>
                <a:latin typeface="Calibri"/>
              </a:rPr>
              <a:t>Presentacion Turismo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EA580C"/>
                </a:solidFill>
                <a:latin typeface="Calibri"/>
              </a:rPr>
              <a:t>Plantilla de PowerPoint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EA580C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E1E16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E0E0E0"/>
                </a:solidFill>
                <a:latin typeface="Calibri"/>
              </a:rPr>
              <a:t>[Subtitulo de la Presentacion]
[Tu Nombre] • [Empresa] • [Fecha]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0" y="914400"/>
            <a:ext cx="2560320" cy="5029200"/>
          </a:xfrm>
          <a:prstGeom prst="rect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91911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📋 Agenda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Presentacion Turismo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📋 Agenda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[Titulo de la Seccion]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1]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2]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3]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414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[Titulo de la Seccion]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D0D0D0"/>
                </a:solidFill>
                <a:latin typeface="Calibri"/>
              </a:rPr>
              <a:t>[Descripcion del primer punto clave de esta seccion.]
[Descripcion del segundo punto clave.]
[Descripcion del tercer punto clave.]
[Mensaje de cierre o llamada a la accion]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EA580C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  •  ✉ [email@ejemplo.com]
  •  ☎ [+34 600 000 000]
  •  🌐 [www.tuempresa.com]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C2410C"/>
            </a:gs>
            <a:gs pos="100000">
              <a:srgbClr val="1A0A02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2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Presentacion Turismo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