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2E"/>
            </a:gs>
            <a:gs pos="100000">
              <a:srgbClr val="667EE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371600" y="22860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FFFFF"/>
                </a:solidFill>
              </a:rPr>
              <a:t>Presentacion de Ventas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41148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>
                <a:solidFill>
                  <a:srgbClr val="CCCCCC"/>
                </a:solidFill>
              </a:rPr>
              <a:t>PlantillaGratis.es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El Reto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Problema que enfrenta el cliente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Impacto en su negocio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Coste de no actuar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Nuestra Solucion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Producto/servicio que ofrecemos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Ventajas competitivas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Casos de exito y testimonios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Propuesta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Precio y condiciones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Plazos de implementacion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Garantia y soporte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764BA2"/>
            </a:gs>
            <a:gs pos="100000">
              <a:srgbClr val="1A0A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2860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400" b="1">
                <a:solidFill>
                  <a:srgbClr val="FFFFFF"/>
                </a:solidFill>
              </a:rPr>
              <a:t>Gracias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6576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>
                <a:solidFill>
                  <a:srgbClr val="999999"/>
                </a:solidFill>
              </a:rPr>
              <a:t>Plantilla descargada de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