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Timeline - Linea Temporal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Fase 1: Planificacion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Definicion de objetivos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Asignacion de recursos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Calendario preliminar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Fase 2: Ejecucion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Desarrollo e implementacion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Control de calidad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Seguimiento de hitos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Fase 3: Cierre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Entrega de resultados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Evaluacion final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Lecciones aprendidas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