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TFG/TFM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Introduccion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Contexto y justificacion del tema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Objetivos generales y especificos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Hipotesis de investigacion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Metodologia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Tipo de investigacion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Poblacion y muestra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Instrumentos de recogida de datos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Resultados y Conclusiones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Principales hallazgos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Discusion de resultados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Conclusiones y lineas futuras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