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2E"/>
            </a:gs>
            <a:gs pos="100000">
              <a:srgbClr val="667EE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371600" y="228600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FFFFFF"/>
                </a:solidFill>
              </a:rPr>
              <a:t>Pitch Deck Startup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41148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>
                <a:solidFill>
                  <a:srgbClr val="CCCCCC"/>
                </a:solidFill>
              </a:rPr>
              <a:t>PlantillaGratis.es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El Problema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Descripcion del problema real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Tamano del mercado afectado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Solucion actual insuficiente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Nuestra Solucion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Producto/tecnologia unica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Propuesta de valor diferencial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Modelo de negocio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Traccion y Equipo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Metricas de crecimiento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Equipo fundador y experiencia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Ronda de inversion solicitada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764BA2"/>
            </a:gs>
            <a:gs pos="100000">
              <a:srgbClr val="1A0A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2860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400" b="1">
                <a:solidFill>
                  <a:srgbClr val="FFFFFF"/>
                </a:solidFill>
              </a:rPr>
              <a:t>Gracias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6576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>
                <a:solidFill>
                  <a:srgbClr val="999999"/>
                </a:solidFill>
              </a:rPr>
              <a:t>Plantilla descargada de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