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2E"/>
            </a:gs>
            <a:gs pos="100000">
              <a:srgbClr val="667EE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371600" y="22860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FFFFF"/>
                </a:solidFill>
              </a:rPr>
              <a:t>Presentacion RRHH - Onboarding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41148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>
                <a:solidFill>
                  <a:srgbClr val="CCCCCC"/>
                </a:solidFill>
              </a:rPr>
              <a:t>PlantillaGratis.es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Bienvenida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Mensaje del CEO/Director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Historia y cultura de la empresa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Nuestros valores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Tu Primer Dia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Horarios y politicas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Herramientas y accesos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Tu equipo y manager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Desarrollo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Plan de formacion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Evaluacion de desempeno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Oportunidades de crecimiento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764BA2"/>
            </a:gs>
            <a:gs pos="100000">
              <a:srgbClr val="1A0A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2860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400" b="1">
                <a:solidFill>
                  <a:srgbClr val="FFFFFF"/>
                </a:solidFill>
              </a:rPr>
              <a:t>Gracias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6576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>
                <a:solidFill>
                  <a:srgbClr val="999999"/>
                </a:solidFill>
              </a:rPr>
              <a:t>Plantilla descargada de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