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Portfolio Creativo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Sobre Mi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Perfil profesional y especializacion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Experiencia y formacion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Premios y reconocimientos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Proyectos Destacados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Proyecto 1: cliente, reto y solucion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Proyecto 2: cliente, reto y solucion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Proyecto 3: cliente, reto y solucion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Colaboremos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Servicios que ofrezco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Proceso de trabajo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Contacto y redes sociales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