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2E"/>
            </a:gs>
            <a:gs pos="100000">
              <a:srgbClr val="667EEA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371600" y="2286000"/>
            <a:ext cx="9144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>
                <a:solidFill>
                  <a:srgbClr val="FFFFFF"/>
                </a:solidFill>
              </a:rPr>
              <a:t>Presentacion Medica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411480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>
                <a:solidFill>
                  <a:srgbClr val="CCCCCC"/>
                </a:solidFill>
              </a:rPr>
              <a:t>PlantillaGratis.es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0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91440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</a:rPr>
              <a:t>Introduccion Clinica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91440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Contexto del caso/estudio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Antecedentes bibliograficos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Objetivo del estudio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0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91440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</a:rPr>
              <a:t>Metodologia y Resultados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91440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Diseno del estudio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Poblacion y criterios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Resultados estadisticos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0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91440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</a:rPr>
              <a:t>Discusion y Conclusiones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91440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Interpretacion de resultados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Limitaciones del estudio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Implicaciones clinicas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764BA2"/>
            </a:gs>
            <a:gs pos="100000">
              <a:srgbClr val="1A0A2E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828800" y="22860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4400" b="1">
                <a:solidFill>
                  <a:srgbClr val="FFFFFF"/>
                </a:solidFill>
              </a:rPr>
              <a:t>Gracias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365760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400">
                <a:solidFill>
                  <a:srgbClr val="999999"/>
                </a:solidFill>
              </a:rPr>
              <a:t>Plantilla descargada de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