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1A0A2E"/>
            </a:gs>
            <a:gs pos="100000">
              <a:srgbClr val="667EEA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1371600" y="2286000"/>
            <a:ext cx="914400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600" b="1">
                <a:solidFill>
                  <a:srgbClr val="FFFFFF"/>
                </a:solidFill>
              </a:rPr>
              <a:t>Presentacion Marketing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28800" y="4114800"/>
            <a:ext cx="8229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800">
                <a:solidFill>
                  <a:srgbClr val="CCCCCC"/>
                </a:solidFill>
              </a:rPr>
              <a:t>PlantillaGratis.es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0A2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457200"/>
            <a:ext cx="91440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FFFFFF"/>
                </a:solidFill>
              </a:rPr>
              <a:t>Analisis de Mercado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645920"/>
            <a:ext cx="914400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Tamano del mercado y tendencias</a:t>
            </a:r>
          </a:p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Segmentacion de clientes</a:t>
            </a:r>
          </a:p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Analisis de competencia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0A2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457200"/>
            <a:ext cx="91440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FFFFFF"/>
                </a:solidFill>
              </a:rPr>
              <a:t>Estrategia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645920"/>
            <a:ext cx="914400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Objetivos SMART del plan</a:t>
            </a:r>
          </a:p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Canales de comunicacion</a:t>
            </a:r>
          </a:p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Presupuesto y ROI esperado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0A2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457200"/>
            <a:ext cx="91440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FFFFFF"/>
                </a:solidFill>
              </a:rPr>
              <a:t>Resultados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645920"/>
            <a:ext cx="914400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KPIs principales y metricas</a:t>
            </a:r>
          </a:p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Comparativa con periodos anteriores</a:t>
            </a:r>
          </a:p>
          <a:p>
            <a:pPr>
              <a:spcAft>
                <a:spcPts val="1200"/>
              </a:spcAft>
            </a:pPr>
            <a:r>
              <a:rPr sz="1800">
                <a:solidFill>
                  <a:srgbClr val="E0E0E0"/>
                </a:solidFill>
              </a:rPr>
              <a:t>•  Proximos pasos y recomendaciones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764BA2"/>
            </a:gs>
            <a:gs pos="100000">
              <a:srgbClr val="1A0A2E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1828800" y="2286000"/>
            <a:ext cx="82296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4400" b="1">
                <a:solidFill>
                  <a:srgbClr val="FFFFFF"/>
                </a:solidFill>
              </a:rPr>
              <a:t>Gracias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28800" y="3657600"/>
            <a:ext cx="8229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400">
                <a:solidFill>
                  <a:srgbClr val="999999"/>
                </a:solidFill>
              </a:rPr>
              <a:t>Plantilla descargada de PlantillaGratis.es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