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Informe de Resultados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Resumen Ejecutivo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Indicadores clave del periodo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Comparativa con objetivos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Eventos destacados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Detalle por Area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Area 1: resultados y analisis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Area 2: resultados y analisis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Area 3: resultados y analisis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Perspectiva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Proyecciones para el proximo periodo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Riesgos identificados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Plan de accion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