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Corporativa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Nuestra Empresa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Mision, vision y valores corporativos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Equipo directivo y organigrama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Presencia nacional e internacional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Cifras clave del ultimo ejercicio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Servicios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Servicio 1: descripcion y beneficios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Servicio 2: descripcion y beneficios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Servicio 3: descripcion y beneficios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Contacto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Direccion de la sede principal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Telefono y email corporativo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Redes sociales y web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