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C2410C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EA580C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EA580C">
              <a:alpha val="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3600" b="1">
                <a:solidFill>
                  <a:srgbClr val="FFFFFF"/>
                </a:solidFill>
                <a:latin typeface="Calibri"/>
              </a:rPr>
              <a:t>Plantilla Educativa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0" y="3474720"/>
            <a:ext cx="210312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84048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PlantillaGratis.es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4754880"/>
            <a:ext cx="39319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EA580C"/>
                </a:solidFill>
                <a:latin typeface="Calibri"/>
              </a:rPr>
              <a:t>Plantilla de PowerPoint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EA580C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E1E16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Introduccion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400800" cy="41148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800" b="0">
                <a:solidFill>
                  <a:srgbClr val="E0E0E0"/>
                </a:solidFill>
                <a:latin typeface="Calibri"/>
              </a:rPr>
              <a:t>[Subtitulo de la Presentacion]
[Tu Nombre] • [Empresa] • [Fecha]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0" y="914400"/>
            <a:ext cx="2560320" cy="5029200"/>
          </a:xfrm>
          <a:prstGeom prst="rect">
            <a:avLst/>
          </a:prstGeom>
          <a:solidFill>
            <a:srgbClr val="EA580C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91911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📋 Agenda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Plantilla Educativa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8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📋 Agenda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[Titulo de la Seccion]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1]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768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056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2]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8096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3]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4140C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[Titulo de la Seccion]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5029200" cy="45720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600" b="0">
                <a:solidFill>
                  <a:srgbClr val="D0D0D0"/>
                </a:solidFill>
                <a:latin typeface="Calibri"/>
              </a:rPr>
              <a:t>[Descripcion del primer punto clave de esta seccion.]
[Descripcion del segundo punto clave.]
[Descripcion del tercer punto clave.]
[Mensaje de cierre o llamada a la accion]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1645920"/>
            <a:ext cx="5029200" cy="4114800"/>
          </a:xfrm>
          <a:prstGeom prst="roundRect">
            <a:avLst/>
          </a:prstGeom>
          <a:solidFill>
            <a:srgbClr val="EA580C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0" y="1828800"/>
            <a:ext cx="4572000" cy="36576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  •  ✉ [email@ejemplo.com]
  •  ☎ [+34 600 000 000]
  •  🌐 [www.tuempresa.com]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C2410C"/>
            </a:gs>
            <a:gs pos="100000">
              <a:srgbClr val="1A0A02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FFFFFF">
              <a:alpha val="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229600" y="3657600"/>
            <a:ext cx="5486400" cy="5486400"/>
          </a:xfrm>
          <a:prstGeom prst="ellipse">
            <a:avLst/>
          </a:prstGeom>
          <a:solidFill>
            <a:srgbClr val="FFFFFF">
              <a:alpha val="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645920"/>
            <a:ext cx="850392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200" b="1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85039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 Educativa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657600"/>
            <a:ext cx="301752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200400" y="4023360"/>
            <a:ext cx="5760720" cy="1645920"/>
          </a:xfrm>
          <a:prstGeom prst="round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74720" y="42062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[email@ejemplo.com]  •  [+34 600 000 000]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46634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[www.tuempresa.com]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126480"/>
            <a:ext cx="103327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100" b="0">
                <a:solidFill>
                  <a:srgbClr val="999999"/>
                </a:solidFill>
                <a:latin typeface="Calibri"/>
              </a:rPr>
              <a:t>Plantilla descargada de PlantillaGratis.es  • 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